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954" autoAdjust="0"/>
  </p:normalViewPr>
  <p:slideViewPr>
    <p:cSldViewPr>
      <p:cViewPr varScale="1">
        <p:scale>
          <a:sx n="86" d="100"/>
          <a:sy n="86" d="100"/>
        </p:scale>
        <p:origin x="130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2E75-6826-46B7-8E3E-4093ECE14106}" type="datetimeFigureOut">
              <a:rPr kumimoji="1" lang="ja-JP" altLang="en-US" smtClean="0"/>
              <a:t>2016/11/18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B41B7-25CA-4046-A197-B777D75C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2016/11/18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2006" y="538054"/>
            <a:ext cx="7298352" cy="44267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极其舒适的酒店</a:t>
            </a:r>
            <a:r>
              <a:rPr lang="ja-JP" altLang="en-US" sz="200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ja-JP" altLang="en-US" sz="20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92007" y="404296"/>
            <a:ext cx="9712497" cy="193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6519" y="-7263"/>
            <a:ext cx="467955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zh-CN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在冲绳举办</a:t>
            </a:r>
            <a:r>
              <a:rPr lang="en-US" altLang="zh-CN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zh-CN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的理由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2007" y="1412777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奥</a:t>
            </a:r>
            <a:r>
              <a:rPr lang="zh-CN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利安</a:t>
            </a:r>
            <a:r>
              <a:rPr lang="zh-CN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酒店本部度假</a:t>
            </a:r>
            <a:endParaRPr lang="en-US" altLang="zh-CN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006" y="3212976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冲绳那霸凯</a:t>
            </a:r>
            <a:r>
              <a:rPr lang="zh-CN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悦</a:t>
            </a:r>
            <a:r>
              <a:rPr lang="zh-CN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酒店</a:t>
            </a:r>
            <a:endParaRPr lang="en-US" altLang="zh-CN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006" y="5013176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冲绳北谷希尔顿度假酒店</a:t>
            </a:r>
            <a:endParaRPr lang="en-US" altLang="zh-CN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952" y="1487376"/>
            <a:ext cx="3155986" cy="140817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793" y="1804228"/>
            <a:ext cx="1480035" cy="93842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549" y="3344800"/>
            <a:ext cx="3155986" cy="135095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360" y="3489164"/>
            <a:ext cx="1201067" cy="128167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549" y="5135382"/>
            <a:ext cx="3155986" cy="133976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55" y="5445224"/>
            <a:ext cx="1400749" cy="73440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64014" y="1968703"/>
            <a:ext cx="428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从客房内可将全景海滨风光尽收眼底，更显度假村氛围。可供众多来宾使用的宴会场完善，活动内容也引以为豪。疲倦时享受天然温泉，让身心都得到放松。可步行前往“冲绳美之海水族馆”和“翡翠海岸</a:t>
            </a:r>
            <a:r>
              <a:rPr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3865" y="3822139"/>
            <a:ext cx="4284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国际大道附近的酒店。国际级的服务和冲绳独特的热情款待相互融合。酒店设施从宴会场到馆内商店、游泳馆完善。从那霸机场驱车约</a:t>
            </a:r>
            <a:r>
              <a:rPr lang="en-US" altLang="zh-CN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分钟，国际大道步行</a:t>
            </a:r>
            <a:r>
              <a:rPr lang="en-US" altLang="zh-CN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分钟，便利的交通是其魅力</a:t>
            </a:r>
            <a:r>
              <a:rPr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所在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3865" y="5478323"/>
            <a:ext cx="4284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酒店面向潜水名地北谷町西海岸。宴会场、会议室、商务中心等设施充实。靠近美国村等人气场所，还能够尽情享受购物和海上运动的乐</a:t>
            </a:r>
            <a:r>
              <a:rPr lang="zh-CN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趣</a:t>
            </a:r>
            <a:r>
              <a:rPr lang="zh-CN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200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2455</TotalTime>
  <Words>115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嶋田正明</cp:lastModifiedBy>
  <cp:revision>125</cp:revision>
  <dcterms:created xsi:type="dcterms:W3CDTF">2015-12-30T06:41:28Z</dcterms:created>
  <dcterms:modified xsi:type="dcterms:W3CDTF">2016-11-18T03:59:24Z</dcterms:modified>
</cp:coreProperties>
</file>